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6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0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5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6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6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2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FA6D-3DE1-4D20-ACB1-53053AD94B14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3CCB-C856-4FC8-B90A-D0F91187A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36" y="258969"/>
            <a:ext cx="51412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Профилактика гриппа в 2021 году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12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"/>
    </mc:Choice>
    <mc:Fallback>
      <p:transition spd="slow" advTm="25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8"/>
    </mc:Choice>
    <mc:Fallback>
      <p:transition spd="slow" advTm="46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8"/>
    </mc:Choice>
    <mc:Fallback>
      <p:transition spd="slow" advTm="434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9"/>
    </mc:Choice>
    <mc:Fallback>
      <p:transition spd="slow" advTm="32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1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3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6"/>
    </mc:Choice>
    <mc:Fallback>
      <p:transition spd="slow" advTm="30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93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6"/>
    </mc:Choice>
    <mc:Fallback>
      <p:transition spd="slow" advTm="64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3" y="0"/>
            <a:ext cx="1180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0"/>
    </mc:Choice>
    <mc:Fallback>
      <p:transition spd="slow" advTm="43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" y="0"/>
            <a:ext cx="11713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4"/>
    </mc:Choice>
    <mc:Fallback>
      <p:transition spd="slow" advTm="42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6"/>
    </mc:Choice>
    <mc:Fallback>
      <p:transition spd="slow" advTm="39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0"/>
            <a:ext cx="1183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8"/>
    </mc:Choice>
    <mc:Fallback>
      <p:transition spd="slow" advTm="422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3"/>
    </mc:Choice>
    <mc:Fallback>
      <p:transition spd="slow" advTm="45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9"/>
    </mc:Choice>
    <mc:Fallback>
      <p:transition spd="slow" advTm="369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</cp:revision>
  <dcterms:created xsi:type="dcterms:W3CDTF">2021-09-19T16:22:52Z</dcterms:created>
  <dcterms:modified xsi:type="dcterms:W3CDTF">2021-09-19T16:45:52Z</dcterms:modified>
</cp:coreProperties>
</file>